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98" r:id="rId3"/>
    <p:sldId id="303" r:id="rId4"/>
    <p:sldId id="308" r:id="rId5"/>
    <p:sldId id="312" r:id="rId6"/>
    <p:sldId id="323" r:id="rId7"/>
    <p:sldId id="330" r:id="rId8"/>
    <p:sldId id="332" r:id="rId9"/>
  </p:sldIdLst>
  <p:sldSz cx="12192000" cy="6858000"/>
  <p:notesSz cx="6858000" cy="9144000"/>
  <p:embeddedFontLst>
    <p:embeddedFont>
      <p:font typeface="Barlow" pitchFamily="2" charset="77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8" roundtripDataSignature="AMtx7miuDk0FBuHamdT8Iuz2WUdNfI0U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71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0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168" Type="http://customschemas.google.com/relationships/presentationmetadata" Target="metadata"/><Relationship Id="rId17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81A1C7-47F3-2C25-FB39-9E0760A900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41D86-BFB6-704D-DE8C-05103EDB8C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2752C-5343-3C47-86B6-1FDA1925A668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5AF4C-9BBE-7691-5D9A-3AE608381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5C44B-004D-CE06-309B-096062472F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CC122-9C90-8841-BDB5-58D4D103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28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647d6eca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11647d6ec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647d6eca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647d6eca1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11647d6eca1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1647d6eca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1647d6eca1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11647d6eca1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647d6eca1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11647d6eca1_0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8" name="Google Shape;858;g11647d6eca1_0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1647d6ec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1647d6eca1_0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11647d6eca1_0_4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1647d6eca1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1647d6eca1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g11647d6eca1_0_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1647d6eca1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11647d6eca1_0_6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g11647d6eca1_0_6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1647d6eca1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1647d6eca1_0_6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11647d6eca1_0_6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creen - defaul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2323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" name="Google Shape;1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3500" y="113844"/>
            <a:ext cx="6985000" cy="3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50">
          <p15:clr>
            <a:srgbClr val="FA7B17"/>
          </p15:clr>
        </p15:guide>
        <p15:guide id="2" pos="1946">
          <p15:clr>
            <a:srgbClr val="FA7B17"/>
          </p15:clr>
        </p15:guide>
        <p15:guide id="3" pos="5715">
          <p15:clr>
            <a:srgbClr val="FA7B17"/>
          </p15:clr>
        </p15:guide>
        <p15:guide id="4" pos="581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- planet 2" userDrawn="1">
  <p:cSld name="Title screen - default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6fce16d8b_0_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2323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5" name="Google Shape;75;g116fce16d8b_0_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000" y="226625"/>
            <a:ext cx="6480001" cy="336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50">
          <p15:clr>
            <a:srgbClr val="FA7B17"/>
          </p15:clr>
        </p15:guide>
        <p15:guide id="2" pos="1946">
          <p15:clr>
            <a:srgbClr val="FA7B17"/>
          </p15:clr>
        </p15:guide>
        <p15:guide id="3" pos="5715">
          <p15:clr>
            <a:srgbClr val="FA7B17"/>
          </p15:clr>
        </p15:guide>
        <p15:guide id="4" pos="581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- planet 1" userDrawn="1">
  <p:cSld name="Title screen - default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6fce16d8b_0_23"/>
          <p:cNvSpPr/>
          <p:nvPr/>
        </p:nvSpPr>
        <p:spPr>
          <a:xfrm>
            <a:off x="0" y="19600"/>
            <a:ext cx="12192000" cy="68580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2323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2" name="Google Shape;112;g116fce16d8b_0_23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840394" y="334344"/>
            <a:ext cx="6480001" cy="3236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50">
          <p15:clr>
            <a:srgbClr val="FA7B17"/>
          </p15:clr>
        </p15:guide>
        <p15:guide id="2" pos="1946">
          <p15:clr>
            <a:srgbClr val="FA7B17"/>
          </p15:clr>
        </p15:guide>
        <p15:guide id="3" pos="5715">
          <p15:clr>
            <a:srgbClr val="FA7B17"/>
          </p15:clr>
        </p15:guide>
        <p15:guide id="4" pos="581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- planet 3" userDrawn="1">
  <p:cSld name="Title screen - default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6fce16d8b_0_5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2323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2" name="Google Shape;122;g116fce16d8b_0_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2275" y="294763"/>
            <a:ext cx="6480001" cy="3340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50">
          <p15:clr>
            <a:srgbClr val="FA7B17"/>
          </p15:clr>
        </p15:guide>
        <p15:guide id="2" pos="1946">
          <p15:clr>
            <a:srgbClr val="FA7B17"/>
          </p15:clr>
        </p15:guide>
        <p15:guide id="3" pos="5715">
          <p15:clr>
            <a:srgbClr val="FA7B17"/>
          </p15:clr>
        </p15:guide>
        <p15:guide id="4" pos="581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- planet 4" userDrawn="1">
  <p:cSld name="Title screen - default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fce16d8b_0_77"/>
          <p:cNvSpPr/>
          <p:nvPr userDrawn="1"/>
        </p:nvSpPr>
        <p:spPr>
          <a:xfrm>
            <a:off x="0" y="19600"/>
            <a:ext cx="12192000" cy="68580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2323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2" name="Google Shape;132;g116fce16d8b_0_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2275" y="467638"/>
            <a:ext cx="6479999" cy="3246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50">
          <p15:clr>
            <a:srgbClr val="FA7B17"/>
          </p15:clr>
        </p15:guide>
        <p15:guide id="2" pos="1946">
          <p15:clr>
            <a:srgbClr val="FA7B17"/>
          </p15:clr>
        </p15:guide>
        <p15:guide id="3" pos="5715">
          <p15:clr>
            <a:srgbClr val="FA7B17"/>
          </p15:clr>
        </p15:guide>
        <p15:guide id="4" pos="581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- planet 5" userDrawn="1">
  <p:cSld name="Title screen - default_1_1_1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6fce16d8b_0_95"/>
          <p:cNvSpPr/>
          <p:nvPr userDrawn="1"/>
        </p:nvSpPr>
        <p:spPr>
          <a:xfrm>
            <a:off x="17480" y="0"/>
            <a:ext cx="12192000" cy="68580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2323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2" name="Google Shape;142;g116fce16d8b_0_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0400" y="357425"/>
            <a:ext cx="6480001" cy="335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50">
          <p15:clr>
            <a:srgbClr val="FA7B17"/>
          </p15:clr>
        </p15:guide>
        <p15:guide id="2" pos="1946">
          <p15:clr>
            <a:srgbClr val="FA7B17"/>
          </p15:clr>
        </p15:guide>
        <p15:guide id="3" pos="5715">
          <p15:clr>
            <a:srgbClr val="FA7B17"/>
          </p15:clr>
        </p15:guide>
        <p15:guide id="4" pos="581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- planet 6" userDrawn="1">
  <p:cSld name="Title screen - default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6fce16d8b_0_1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2323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2" name="Google Shape;152;g116fce16d8b_0_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0400" y="387475"/>
            <a:ext cx="6480001" cy="332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50">
          <p15:clr>
            <a:srgbClr val="FA7B17"/>
          </p15:clr>
        </p15:guide>
        <p15:guide id="2" pos="1946">
          <p15:clr>
            <a:srgbClr val="FA7B17"/>
          </p15:clr>
        </p15:guide>
        <p15:guide id="3" pos="5715">
          <p15:clr>
            <a:srgbClr val="FA7B17"/>
          </p15:clr>
        </p15:guide>
        <p15:guide id="4" pos="581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483">
          <p15:clr>
            <a:srgbClr val="FF0000"/>
          </p15:clr>
        </p15:guide>
        <p15:guide id="2" pos="177">
          <p15:clr>
            <a:srgbClr val="FF0000"/>
          </p15:clr>
        </p15:guide>
        <p15:guide id="3" orient="horz" pos="177">
          <p15:clr>
            <a:srgbClr val="FF0000"/>
          </p15:clr>
        </p15:guide>
        <p15:guide id="4" orient="horz" pos="3969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47d6eca1_0_0"/>
          <p:cNvSpPr txBox="1">
            <a:spLocks noGrp="1"/>
          </p:cNvSpPr>
          <p:nvPr>
            <p:ph type="sldNum" idx="4294967295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647d6eca1_0_174"/>
          <p:cNvSpPr txBox="1">
            <a:spLocks noGrp="1"/>
          </p:cNvSpPr>
          <p:nvPr>
            <p:ph type="sldNum" idx="4294967295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647d6eca1_0_230"/>
          <p:cNvSpPr txBox="1">
            <a:spLocks noGrp="1"/>
          </p:cNvSpPr>
          <p:nvPr>
            <p:ph type="sldNum" idx="4294967295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1647d6eca1_0_344"/>
          <p:cNvSpPr txBox="1">
            <a:spLocks noGrp="1"/>
          </p:cNvSpPr>
          <p:nvPr>
            <p:ph type="sldNum" idx="4294967295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1647d6eca1_0_400"/>
          <p:cNvSpPr txBox="1">
            <a:spLocks noGrp="1"/>
          </p:cNvSpPr>
          <p:nvPr>
            <p:ph type="sldNum" idx="4294967295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1647d6eca1_0_530"/>
          <p:cNvSpPr txBox="1">
            <a:spLocks noGrp="1"/>
          </p:cNvSpPr>
          <p:nvPr>
            <p:ph type="sldNum" idx="4294967295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11647d6eca1_0_605"/>
          <p:cNvSpPr txBox="1">
            <a:spLocks noGrp="1"/>
          </p:cNvSpPr>
          <p:nvPr>
            <p:ph type="sldNum" idx="4294967295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647d6eca1_0_629"/>
          <p:cNvSpPr txBox="1">
            <a:spLocks noGrp="1"/>
          </p:cNvSpPr>
          <p:nvPr>
            <p:ph type="sldNum" idx="4294967295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FE">
  <a:themeElements>
    <a:clrScheme name="LIFE colours">
      <a:dk1>
        <a:srgbClr val="131313"/>
      </a:dk1>
      <a:lt1>
        <a:srgbClr val="FFFFFF"/>
      </a:lt1>
      <a:dk2>
        <a:srgbClr val="323232"/>
      </a:dk2>
      <a:lt2>
        <a:srgbClr val="FFFFFF"/>
      </a:lt2>
      <a:accent1>
        <a:srgbClr val="009EFF"/>
      </a:accent1>
      <a:accent2>
        <a:srgbClr val="FF7501"/>
      </a:accent2>
      <a:accent3>
        <a:srgbClr val="2340CC"/>
      </a:accent3>
      <a:accent4>
        <a:srgbClr val="FF4601"/>
      </a:accent4>
      <a:accent5>
        <a:srgbClr val="9B9B9B"/>
      </a:accent5>
      <a:accent6>
        <a:srgbClr val="B7B7B7"/>
      </a:accent6>
      <a:hlink>
        <a:srgbClr val="3C78D8"/>
      </a:hlink>
      <a:folHlink>
        <a:srgbClr val="9B9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15</Words>
  <Application>Microsoft Macintosh PowerPoint</Application>
  <PresentationFormat>Widescreen</PresentationFormat>
  <Paragraphs>15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Arial</vt:lpstr>
      <vt:lpstr>Barlow</vt:lpstr>
      <vt:lpstr>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Atlas Digital</dc:creator>
  <cp:lastModifiedBy>Quanz  Sascha Patrick</cp:lastModifiedBy>
  <cp:revision>5</cp:revision>
  <dcterms:created xsi:type="dcterms:W3CDTF">2021-11-01T13:05:29Z</dcterms:created>
  <dcterms:modified xsi:type="dcterms:W3CDTF">2025-02-06T16:05:10Z</dcterms:modified>
</cp:coreProperties>
</file>